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F5DA6-18BD-26BB-B41F-C6B1C37B7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C336AF-9CC0-F50E-5314-4B1309F69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06D75-FEB1-517A-C4C8-18052B3CB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FBDD3-FC4A-E7B3-F48F-7193B9295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0C3BA-4250-923C-CF79-4A53268A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8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113A2-D58D-D2C5-2FDE-C0B8AAD98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28D05F-DC9E-3841-B223-68F7F8DC7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731E1-6866-6735-FB40-6480317B4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06589-026E-DD61-A693-E1AE4685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0CF96-0F86-97AB-5AC3-8374F502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8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431A-CD30-4041-617B-3C779A1A3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D8BD3-9A2F-59B2-045E-6880E55E9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D867B-B7C2-3A52-75C9-84B8A29AE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6E2BB-B4D2-92D9-A298-5A690CBA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CCA39-F40C-5EAA-8DD3-187058264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2FC2-F678-2045-79A4-1A01C4E1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60E56-3187-3AAD-A512-548DA5F8A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720F7-5B6A-2CC4-7CAA-BE97A331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5CD34-E5AA-4F1F-A6C6-981F999A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EBDF9-D7A4-2D76-FE8F-0A6DCB76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4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47CF2-66FA-D563-A6F2-6B8CA0F64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28AAB-4227-0591-A11A-D67FBFE88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C3878-9D26-2947-13EA-CCEB3034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41003-818C-9218-6538-14B61FF2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EF15C-DEA6-589E-7997-C7836742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4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3B1C-AE25-20CF-0343-4BD136DB6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280A1-9C2E-1BDE-4B6E-96BF0625E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9939A-0BF4-CBC4-07D3-624D1E1D8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5F3F22-EE0B-5C28-080A-AEA7DCAF1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6D6E5-E4BD-D649-1CBF-410E9237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E2BC3-7D7D-9D97-7321-E036CD4D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2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55518-B433-904E-9A4A-9C332BB7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6979F-B6BE-84A3-4DC5-1434D2FA3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D1625-0D87-31D9-8FE7-565FCCA2D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D269B8-FE9D-C0D4-859F-178A640E7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EB6B87-FD09-4CA0-9F5A-5C6053F35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720852-0999-5070-8F33-7B439364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DBE32A-2419-94B0-6D65-554B8FCB3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BACB0-432F-C316-D067-8F18C5C0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4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AE529-3F64-5696-5779-E416DE2D2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F624E0-FF4C-B849-3024-8AFD05D3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1588C-269A-50EF-47A2-E5FDB61A2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9034C-EB65-47CF-B0BF-44E58E88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6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DB244-7673-DB3D-C381-8A523254D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B26FC7-4E2B-EF16-1386-BA443EBA3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DF567-E520-2113-50BA-BC8B1E35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0DB8C-42BA-1AFF-350A-B4831D56E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6FA10-D697-826F-4C35-D0D40049F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FF5D6-95C5-ED9F-8E60-86A017D3D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9DEA3-B914-2739-5777-9A9876FBC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ACE7D-21B2-F895-217A-04502F59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976C7-5BD9-F881-E59A-40CF7CB5D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1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08DD0-A9AE-8C25-EFE3-678384B53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7F0F6-CA7E-9879-45E4-0037201E74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0F4AC-9387-D0B9-017B-A5DDE4256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D30AF-B979-1F96-9B25-E5351D65C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76865-D1A5-C359-0BB7-A5B69FDA8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1BFBE-45FA-B9C8-3DE3-F2FE8F629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88370-7664-3F8E-3053-90BC1328C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90204-13DE-05C9-7D9B-8C396F7AA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7F5EB-0228-391E-90B9-041F92A03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EF530-1DA0-4CCF-8AEF-ABEC98E134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C9F64-C04C-5235-72A0-7926AF1D4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8A854-D64E-9861-9474-CCF5584AE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9F2A-C1FD-4E03-A7E7-81BC02CC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8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rmas.7@cot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114D24-8C42-9B13-C9EC-32912438E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2792"/>
            <a:ext cx="9144000" cy="1115008"/>
          </a:xfrm>
        </p:spPr>
        <p:txBody>
          <a:bodyPr/>
          <a:lstStyle/>
          <a:p>
            <a:r>
              <a:rPr lang="en-US" dirty="0"/>
              <a:t>Welcome to </a:t>
            </a:r>
            <a:r>
              <a:rPr lang="en-US" dirty="0" err="1"/>
              <a:t>Coursedog</a:t>
            </a:r>
            <a:r>
              <a:rPr lang="en-US" dirty="0"/>
              <a:t>, COTC’s new scheduling software.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E1BFCA-39C8-5DD3-AE4D-DE4441AC9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438" y="476250"/>
            <a:ext cx="326707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448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A2074-9C75-806C-CAF3-2BC153351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198" y="391108"/>
            <a:ext cx="10515600" cy="6168312"/>
          </a:xfrm>
        </p:spPr>
        <p:txBody>
          <a:bodyPr/>
          <a:lstStyle/>
          <a:p>
            <a:r>
              <a:rPr lang="en-US" sz="2000" dirty="0">
                <a:latin typeface="Century Gothic" panose="020B0502020202020204" pitchFamily="34" charset="0"/>
              </a:rPr>
              <a:t>Most edits are due to changes in days and times which can be managed under Meeting Patterns &amp; Rooms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At this time – </a:t>
            </a:r>
            <a:r>
              <a:rPr lang="en-US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do not make any changes concerning instructor assignment. </a:t>
            </a:r>
            <a:r>
              <a:rPr lang="en-US" sz="2000" dirty="0">
                <a:latin typeface="Century Gothic" panose="020B0502020202020204" pitchFamily="34" charset="0"/>
              </a:rPr>
              <a:t>At this time, assignments are not being managed through Coursedog.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Simply make the changes you want, scroll back to the top and click Submit Request. 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If you aren’t sure how to address a particular concern, for example you would like the lecture switched to a Zoom format, you can explain in the Reason for Request box and Michelle can make the adjustments.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00633C-B441-5792-504B-BEE21BB0C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1451175"/>
            <a:ext cx="11111871" cy="182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48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161B0-6E30-6D3A-E692-73E8F0FF8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617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Phases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15512-92C5-8121-1F1B-E63FE60C7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29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1.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Planning phase </a:t>
            </a:r>
            <a:r>
              <a:rPr lang="en-US" sz="2400" dirty="0">
                <a:latin typeface="Century Gothic" panose="020B0502020202020204" pitchFamily="34" charset="0"/>
              </a:rPr>
              <a:t>– schedule for prior academic year is rolled over. Department Schedulers review each semester and submit changes. 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2.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Development Phase </a:t>
            </a:r>
            <a:r>
              <a:rPr lang="en-US" sz="2400" dirty="0">
                <a:latin typeface="Century Gothic" panose="020B0502020202020204" pitchFamily="34" charset="0"/>
              </a:rPr>
              <a:t>– changes reviewed by Deans/Directors and Registrar’s staff.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3.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Review Phase </a:t>
            </a:r>
            <a:r>
              <a:rPr lang="en-US" sz="2400" dirty="0">
                <a:latin typeface="Century Gothic" panose="020B0502020202020204" pitchFamily="34" charset="0"/>
              </a:rPr>
              <a:t>– review is opened for additional review by faculty/advisors. Requests will be processed through a workflow.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4.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Finalize/Publish Phase </a:t>
            </a:r>
            <a:r>
              <a:rPr lang="en-US" sz="2400" dirty="0">
                <a:latin typeface="Century Gothic" panose="020B0502020202020204" pitchFamily="34" charset="0"/>
              </a:rPr>
              <a:t>– goal is to publish the entire year’s schedule by March.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5.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Instructor Assignment Phase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6.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Last minute changes phase </a:t>
            </a:r>
            <a:r>
              <a:rPr lang="en-US" sz="2400" dirty="0">
                <a:latin typeface="Century Gothic" panose="020B0502020202020204" pitchFamily="34" charset="0"/>
              </a:rPr>
              <a:t>– Requests can be made for errors/overlaps/room issues. Courses can be added as needed based upon demand. All require workflow and permissions.</a:t>
            </a:r>
          </a:p>
        </p:txBody>
      </p:sp>
    </p:spTree>
    <p:extLst>
      <p:ext uri="{BB962C8B-B14F-4D97-AF65-F5344CB8AC3E}">
        <p14:creationId xmlns:p14="http://schemas.microsoft.com/office/powerpoint/2010/main" val="1337399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9D4E-2675-331C-E9BE-6D12E23E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01973-F105-7ED2-ADDF-E4EDC246B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In the Planning Phase, Department Schedulers’ requests are routed to Michelle Armas to check for accuracy and then implemented.</a:t>
            </a:r>
          </a:p>
          <a:p>
            <a:r>
              <a:rPr lang="en-US" dirty="0">
                <a:latin typeface="Century Gothic" panose="020B0502020202020204" pitchFamily="34" charset="0"/>
              </a:rPr>
              <a:t>In all other phases, requests are sent to Michelle Armas for accuracy check - routed to the appropriate dean for approval – routed to the Registrar’s office for approval and, once all approvals have been collected, the requested changes can be made.</a:t>
            </a:r>
          </a:p>
        </p:txBody>
      </p:sp>
    </p:spTree>
    <p:extLst>
      <p:ext uri="{BB962C8B-B14F-4D97-AF65-F5344CB8AC3E}">
        <p14:creationId xmlns:p14="http://schemas.microsoft.com/office/powerpoint/2010/main" val="2197379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9AF38-1C28-4CD2-35FA-43FF7C234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Additional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4A34A-D550-5450-4A18-1EAE1103F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any questions or needed assistance, contact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Michelle Armas</a:t>
            </a:r>
          </a:p>
          <a:p>
            <a:pPr marL="0" indent="0" algn="ctr">
              <a:buNone/>
            </a:pPr>
            <a:r>
              <a:rPr lang="en-US" dirty="0"/>
              <a:t>Assistant Registrar – Curriculum and Scheduling</a:t>
            </a:r>
          </a:p>
          <a:p>
            <a:pPr marL="0" indent="0" algn="ctr">
              <a:buNone/>
            </a:pPr>
            <a:r>
              <a:rPr lang="en-US" dirty="0"/>
              <a:t>(740) 755-7356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armas.7@cotc.edu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Office: HP 139V (in The Gateway)</a:t>
            </a:r>
          </a:p>
        </p:txBody>
      </p:sp>
    </p:spTree>
    <p:extLst>
      <p:ext uri="{BB962C8B-B14F-4D97-AF65-F5344CB8AC3E}">
        <p14:creationId xmlns:p14="http://schemas.microsoft.com/office/powerpoint/2010/main" val="144500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7C50-3ACE-C5C4-CDBD-354C6A3E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0321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Getting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0CCCA-9E2F-146C-D67E-8CF7259F9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886" y="1106466"/>
            <a:ext cx="10515600" cy="4351338"/>
          </a:xfrm>
        </p:spPr>
        <p:txBody>
          <a:bodyPr/>
          <a:lstStyle/>
          <a:p>
            <a:r>
              <a:rPr lang="en-US" sz="2000" dirty="0">
                <a:latin typeface="Century Gothic" panose="020B0502020202020204" pitchFamily="34" charset="0"/>
              </a:rPr>
              <a:t>Coursedog can be found under myCOTC; Applications; Coursedog. </a:t>
            </a:r>
          </a:p>
          <a:p>
            <a:pPr lvl="1"/>
            <a:r>
              <a:rPr lang="en-US" sz="2000" dirty="0">
                <a:latin typeface="Century Gothic" panose="020B0502020202020204" pitchFamily="34" charset="0"/>
              </a:rPr>
              <a:t>You will log in with your COTC email address just using @cotc.edu (no “mail”).</a:t>
            </a:r>
          </a:p>
          <a:p>
            <a:pPr lvl="1"/>
            <a:r>
              <a:rPr lang="en-US" sz="2000" dirty="0">
                <a:latin typeface="Century Gothic" panose="020B0502020202020204" pitchFamily="34" charset="0"/>
              </a:rPr>
              <a:t>You may get a generic page with this logo:</a:t>
            </a:r>
          </a:p>
          <a:p>
            <a:pPr lvl="1"/>
            <a:endParaRPr lang="en-US" sz="2000" dirty="0">
              <a:latin typeface="Century Gothic" panose="020B0502020202020204" pitchFamily="34" charset="0"/>
            </a:endParaRPr>
          </a:p>
          <a:p>
            <a:pPr lvl="1"/>
            <a:endParaRPr lang="en-US" sz="2000" dirty="0">
              <a:latin typeface="Century Gothic" panose="020B0502020202020204" pitchFamily="34" charset="0"/>
            </a:endParaRPr>
          </a:p>
          <a:p>
            <a:pPr lvl="1"/>
            <a:endParaRPr lang="en-US" sz="2000" dirty="0">
              <a:latin typeface="Century Gothic" panose="020B0502020202020204" pitchFamily="34" charset="0"/>
            </a:endParaRPr>
          </a:p>
          <a:p>
            <a:pPr lvl="1"/>
            <a:endParaRPr lang="en-US" sz="2000" dirty="0">
              <a:latin typeface="Century Gothic" panose="020B0502020202020204" pitchFamily="34" charset="0"/>
            </a:endParaRPr>
          </a:p>
          <a:p>
            <a:pPr lvl="1"/>
            <a:r>
              <a:rPr lang="en-US" sz="2000" dirty="0">
                <a:latin typeface="Century Gothic" panose="020B0502020202020204" pitchFamily="34" charset="0"/>
              </a:rPr>
              <a:t>Or, you may be taken right to the following: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A person climbing a wall&#10;&#10;Description automatically generated">
            <a:extLst>
              <a:ext uri="{FF2B5EF4-FFF2-40B4-BE49-F238E27FC236}">
                <a16:creationId xmlns:a16="http://schemas.microsoft.com/office/drawing/2014/main" id="{E74F5183-8DD6-4A56-C99A-A7CB8838F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526" y="2124397"/>
            <a:ext cx="876300" cy="11525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E7F810-5406-1636-CE1A-9D71A3A19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993" y="3868694"/>
            <a:ext cx="6095999" cy="282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64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D4C10-9CAA-93C3-39B8-8DC2572CB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10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Selecting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F8BBD-45BD-5559-F38A-CF348F654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229"/>
            <a:ext cx="10515600" cy="467473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You always want to pay attention to the semester that is displayed because at any time during the academic calendar, multiple semesters may be in different phases of development. 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Currently, Spring Semester 2024 is in the Last-Minute Changes Phase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Summer Semester 2024, Autumn Semester 2024, and Spring Semester 2025 are all in the Planning Phase.  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To change the semester, simply click the displayed semester and select the one you want from the drop-down box.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E49732-63AB-0125-72E2-7D45D2CA5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962" y="4889969"/>
            <a:ext cx="802957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91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EEFD-0A52-B2F5-572F-3E732561D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316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Section Dashboard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30D82-1EED-9631-6216-39470DE5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5681"/>
            <a:ext cx="10515600" cy="4898669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Section Dashboard will display all the sections that have been added (and cancelled/pending/held for cancellation) for the selected term. To narrow down classes, type a subject into the search bar.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F5DFFD-BDEF-F096-A0A5-B9EC6D978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753" y="2174563"/>
            <a:ext cx="9111830" cy="402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498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DD27-7508-DAEB-00DD-2ED0D1ED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83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Viewing Sections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99F3C6-C69B-971E-9E35-A892AB9F7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086"/>
            <a:ext cx="2315547" cy="4351338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Click on any section to view the offering. You can scroll down to view all the various elements of a course section.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516C44-0A8B-001A-80C9-80ADD0EB7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498" y="1387086"/>
            <a:ext cx="5462733" cy="510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15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9BADE-93E4-B030-5A5C-0AB4FFEC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11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Making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A5671-14AE-E787-D9C5-25E6043C3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2240"/>
            <a:ext cx="10515600" cy="483472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If everything for the section looks correct, there is no need to further action. However, if you would like to change the days, times, caps, instructional method, you can submit a request. At the planning stage, the request will go to Michelle Armas who will verify that all the needed information is provided. 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Click the provided link at the top to start a request.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5B9FCA-71CE-487E-7161-529A91E23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43" y="3059884"/>
            <a:ext cx="833437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0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E0768-714D-6D8B-5480-C896D9C6A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94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Making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98109-0A7A-BF3D-024F-FF8CCBA4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070"/>
            <a:ext cx="10515600" cy="5010893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The following drop-down box will appear. You will always select section change and click Create Request.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295236-C75A-20E1-8651-4C27C97BE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32132"/>
            <a:ext cx="914400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7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47082F1-F20C-CC41-9DE8-E1524B6F2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E35180-8EE2-8754-45B7-BDCE10621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569168"/>
            <a:ext cx="11982450" cy="560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7364CC-F7CB-D87D-2100-84B490793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625151"/>
            <a:ext cx="3932237" cy="563569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Start typing the course code for the course you want to edit. In this case, ENGL. Then select the course from the drop-down list. Next you will be asked for which section. Finally, you will be asked to provide a reason for the request. The box will expand to accommodate your answer.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   DO NOT SUBMIT REQUEST YET.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21FC0D8-9A7B-6E5D-B8E4-C6080F19EEE2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45CC074-FD89-A913-BA2E-D9E7C53F1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188" y="1004887"/>
            <a:ext cx="6169024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312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EDA41BFF31634AA1C5A312FC68B097" ma:contentTypeVersion="6" ma:contentTypeDescription="Create a new document." ma:contentTypeScope="" ma:versionID="91da2f389eec74611d90b554df30e6e7">
  <xsd:schema xmlns:xsd="http://www.w3.org/2001/XMLSchema" xmlns:xs="http://www.w3.org/2001/XMLSchema" xmlns:p="http://schemas.microsoft.com/office/2006/metadata/properties" xmlns:ns2="56b16cef-1de7-42bc-ba99-f6a0da201ba6" xmlns:ns3="18baebe6-94c9-4e42-a45a-18aa535c6f1a" targetNamespace="http://schemas.microsoft.com/office/2006/metadata/properties" ma:root="true" ma:fieldsID="1759a3359b59ef5a3140f51603588bcc" ns2:_="" ns3:_="">
    <xsd:import namespace="56b16cef-1de7-42bc-ba99-f6a0da201ba6"/>
    <xsd:import namespace="18baebe6-94c9-4e42-a45a-18aa535c6f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b16cef-1de7-42bc-ba99-f6a0da201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aebe6-94c9-4e42-a45a-18aa535c6f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ACD2E9-E2AC-4917-98F6-41E94A70F70F}"/>
</file>

<file path=customXml/itemProps2.xml><?xml version="1.0" encoding="utf-8"?>
<ds:datastoreItem xmlns:ds="http://schemas.openxmlformats.org/officeDocument/2006/customXml" ds:itemID="{C92FCBE5-3F3C-4DD6-9846-9B21B7A19911}"/>
</file>

<file path=customXml/itemProps3.xml><?xml version="1.0" encoding="utf-8"?>
<ds:datastoreItem xmlns:ds="http://schemas.openxmlformats.org/officeDocument/2006/customXml" ds:itemID="{D71FE570-044D-48C0-92DC-90E16C89A9E1}"/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707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Office Theme</vt:lpstr>
      <vt:lpstr>PowerPoint Presentation</vt:lpstr>
      <vt:lpstr>Getting started</vt:lpstr>
      <vt:lpstr>Selecting Terms</vt:lpstr>
      <vt:lpstr>Section Dashboard</vt:lpstr>
      <vt:lpstr>Viewing Sections</vt:lpstr>
      <vt:lpstr>Making Changes</vt:lpstr>
      <vt:lpstr>Making Changes</vt:lpstr>
      <vt:lpstr>PowerPoint Presentation</vt:lpstr>
      <vt:lpstr>PowerPoint Presentation</vt:lpstr>
      <vt:lpstr>PowerPoint Presentation</vt:lpstr>
      <vt:lpstr>Phases</vt:lpstr>
      <vt:lpstr>Workflow</vt:lpstr>
      <vt:lpstr>Additional Help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Armas, Michelle L.</dc:creator>
  <cp:lastModifiedBy>Armas, Michelle L.</cp:lastModifiedBy>
  <cp:revision>1</cp:revision>
  <dcterms:created xsi:type="dcterms:W3CDTF">2023-11-14T19:59:45Z</dcterms:created>
  <dcterms:modified xsi:type="dcterms:W3CDTF">2023-12-01T15:49:53Z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0x01010082EDA41BFF31634AA1C5A312FC68B097</vt:lpwstr>
  </property>
</Properties>
</file>